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1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571" r:id="rId19"/>
    <p:sldId id="622" r:id="rId20"/>
    <p:sldId id="572" r:id="rId21"/>
    <p:sldId id="606" r:id="rId22"/>
    <p:sldId id="575" r:id="rId23"/>
    <p:sldId id="603" r:id="rId24"/>
    <p:sldId id="498" r:id="rId25"/>
    <p:sldId id="500" r:id="rId26"/>
    <p:sldId id="417" r:id="rId27"/>
    <p:sldId id="503" r:id="rId28"/>
    <p:sldId id="422" r:id="rId29"/>
    <p:sldId id="423" r:id="rId30"/>
    <p:sldId id="519" r:id="rId31"/>
    <p:sldId id="588" r:id="rId32"/>
    <p:sldId id="580" r:id="rId33"/>
    <p:sldId id="518" r:id="rId34"/>
    <p:sldId id="589" r:id="rId35"/>
    <p:sldId id="590" r:id="rId36"/>
    <p:sldId id="586" r:id="rId37"/>
    <p:sldId id="583" r:id="rId38"/>
    <p:sldId id="582" r:id="rId39"/>
    <p:sldId id="584" r:id="rId40"/>
    <p:sldId id="345" r:id="rId41"/>
    <p:sldId id="341" r:id="rId42"/>
    <p:sldId id="543" r:id="rId43"/>
    <p:sldId id="409" r:id="rId44"/>
    <p:sldId id="544" r:id="rId45"/>
    <p:sldId id="558" r:id="rId46"/>
    <p:sldId id="560" r:id="rId47"/>
    <p:sldId id="563" r:id="rId48"/>
    <p:sldId id="564" r:id="rId49"/>
    <p:sldId id="607" r:id="rId50"/>
    <p:sldId id="506" r:id="rId51"/>
    <p:sldId id="464" r:id="rId52"/>
    <p:sldId id="528" r:id="rId53"/>
    <p:sldId id="577" r:id="rId54"/>
    <p:sldId id="592" r:id="rId55"/>
    <p:sldId id="593" r:id="rId56"/>
    <p:sldId id="578" r:id="rId57"/>
    <p:sldId id="471" r:id="rId58"/>
    <p:sldId id="509" r:id="rId59"/>
    <p:sldId id="510" r:id="rId60"/>
    <p:sldId id="474" r:id="rId61"/>
    <p:sldId id="532" r:id="rId62"/>
    <p:sldId id="533" r:id="rId63"/>
    <p:sldId id="476" r:id="rId64"/>
    <p:sldId id="604" r:id="rId65"/>
    <p:sldId id="487" r:id="rId66"/>
    <p:sldId id="599" r:id="rId67"/>
    <p:sldId id="594" r:id="rId68"/>
    <p:sldId id="596" r:id="rId69"/>
    <p:sldId id="597" r:id="rId70"/>
    <p:sldId id="598" r:id="rId71"/>
    <p:sldId id="541" r:id="rId72"/>
    <p:sldId id="536" r:id="rId73"/>
    <p:sldId id="550" r:id="rId74"/>
    <p:sldId id="615" r:id="rId75"/>
    <p:sldId id="616" r:id="rId76"/>
    <p:sldId id="617" r:id="rId77"/>
    <p:sldId id="619" r:id="rId78"/>
    <p:sldId id="618" r:id="rId79"/>
    <p:sldId id="320" r:id="rId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571"/>
            <p14:sldId id="622"/>
            <p14:sldId id="572"/>
          </p14:sldIdLst>
        </p14:section>
        <p14:section name="Data" id="{5C431F36-3D7F-4BFB-A2C6-90614511EFFF}">
          <p14:sldIdLst>
            <p14:sldId id="606"/>
            <p14:sldId id="575"/>
            <p14:sldId id="603"/>
            <p14:sldId id="498"/>
            <p14:sldId id="500"/>
            <p14:sldId id="417"/>
            <p14:sldId id="503"/>
            <p14:sldId id="422"/>
            <p14:sldId id="423"/>
            <p14:sldId id="519"/>
            <p14:sldId id="588"/>
            <p14:sldId id="580"/>
            <p14:sldId id="518"/>
            <p14:sldId id="589"/>
            <p14:sldId id="590"/>
            <p14:sldId id="586"/>
            <p14:sldId id="583"/>
            <p14:sldId id="582"/>
            <p14:sldId id="584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7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604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4" Type="http://schemas.openxmlformats.org/officeDocument/2006/relationships/image" Target="../media/image10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4" Type="http://schemas.openxmlformats.org/officeDocument/2006/relationships/image" Target="../media/image10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4" Type="http://schemas.openxmlformats.org/officeDocument/2006/relationships/image" Target="../media/image10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4" Type="http://schemas.openxmlformats.org/officeDocument/2006/relationships/image" Target="../media/image115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11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05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用最有感覺的圖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59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 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779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07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13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9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30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5.png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4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3.emf"/><Relationship Id="rId5" Type="http://schemas.openxmlformats.org/officeDocument/2006/relationships/image" Target="../media/image62.png"/><Relationship Id="rId4" Type="http://schemas.openxmlformats.org/officeDocument/2006/relationships/image" Target="../media/image61.emf"/><Relationship Id="rId9" Type="http://schemas.openxmlformats.org/officeDocument/2006/relationships/image" Target="../media/image6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2.emf"/><Relationship Id="rId5" Type="http://schemas.openxmlformats.org/officeDocument/2006/relationships/image" Target="../media/image81.wmf"/><Relationship Id="rId10" Type="http://schemas.openxmlformats.org/officeDocument/2006/relationships/image" Target="../media/image86.e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8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90.png"/><Relationship Id="rId4" Type="http://schemas.openxmlformats.org/officeDocument/2006/relationships/image" Target="../media/image8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9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0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103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00.wmf"/><Relationship Id="rId12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102.wmf"/><Relationship Id="rId5" Type="http://schemas.openxmlformats.org/officeDocument/2006/relationships/image" Target="../media/image105.emf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104.emf"/><Relationship Id="rId9" Type="http://schemas.openxmlformats.org/officeDocument/2006/relationships/image" Target="../media/image10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105.emf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10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106.wmf"/><Relationship Id="rId4" Type="http://schemas.openxmlformats.org/officeDocument/2006/relationships/image" Target="../media/image108.emf"/><Relationship Id="rId9" Type="http://schemas.openxmlformats.org/officeDocument/2006/relationships/oleObject" Target="../embeddings/oleObject47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11.emf"/><Relationship Id="rId7" Type="http://schemas.openxmlformats.org/officeDocument/2006/relationships/image" Target="../media/image110.wmf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0.bin"/><Relationship Id="rId11" Type="http://schemas.openxmlformats.org/officeDocument/2006/relationships/oleObject" Target="../embeddings/oleObject42.bin"/><Relationship Id="rId5" Type="http://schemas.openxmlformats.org/officeDocument/2006/relationships/image" Target="../media/image109.wmf"/><Relationship Id="rId10" Type="http://schemas.openxmlformats.org/officeDocument/2006/relationships/image" Target="../media/image100.wmf"/><Relationship Id="rId4" Type="http://schemas.openxmlformats.org/officeDocument/2006/relationships/oleObject" Target="../embeddings/oleObject49.bin"/><Relationship Id="rId9" Type="http://schemas.openxmlformats.org/officeDocument/2006/relationships/oleObject" Target="../embeddings/oleObject51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04.emf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114.wmf"/><Relationship Id="rId4" Type="http://schemas.openxmlformats.org/officeDocument/2006/relationships/image" Target="../media/image105.emf"/><Relationship Id="rId9" Type="http://schemas.openxmlformats.org/officeDocument/2006/relationships/oleObject" Target="../embeddings/oleObject54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image" Target="../media/image118.emf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1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65.png"/><Relationship Id="rId3" Type="http://schemas.openxmlformats.org/officeDocument/2006/relationships/image" Target="../media/image163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9.bin"/><Relationship Id="rId11" Type="http://schemas.openxmlformats.org/officeDocument/2006/relationships/oleObject" Target="../embeddings/oleObject62.bin"/><Relationship Id="rId5" Type="http://schemas.openxmlformats.org/officeDocument/2006/relationships/image" Target="../media/image14.wmf"/><Relationship Id="rId10" Type="http://schemas.openxmlformats.org/officeDocument/2006/relationships/image" Target="../media/image164.png"/><Relationship Id="rId4" Type="http://schemas.openxmlformats.org/officeDocument/2006/relationships/oleObject" Target="../embeddings/oleObject58.bin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16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165.png"/><Relationship Id="rId3" Type="http://schemas.openxmlformats.org/officeDocument/2006/relationships/image" Target="../media/image163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7.bin"/><Relationship Id="rId5" Type="http://schemas.openxmlformats.org/officeDocument/2006/relationships/image" Target="../media/image14.wmf"/><Relationship Id="rId10" Type="http://schemas.openxmlformats.org/officeDocument/2006/relationships/image" Target="../media/image164.png"/><Relationship Id="rId4" Type="http://schemas.openxmlformats.org/officeDocument/2006/relationships/oleObject" Target="../embeddings/oleObject63.bin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1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2296" y="1741131"/>
            <a:ext cx="6095238" cy="45714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2296" y="1736184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2296" y="1745560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B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10901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0773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8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31133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9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295" y="1731756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295" y="1731755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Multi-Cut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0353" y="1729081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1237"/>
              </p:ext>
            </p:extLst>
          </p:nvPr>
        </p:nvGraphicFramePr>
        <p:xfrm>
          <a:off x="6826879" y="4026529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2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26879" y="4026529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618328"/>
              </p:ext>
            </p:extLst>
          </p:nvPr>
        </p:nvGraphicFramePr>
        <p:xfrm>
          <a:off x="6809506" y="4592969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3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9506" y="4592969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9787" y="5050464"/>
            <a:ext cx="0" cy="5688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6335862" y="4465673"/>
            <a:ext cx="0" cy="58479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51618"/>
              </p:ext>
            </p:extLst>
          </p:nvPr>
        </p:nvGraphicFramePr>
        <p:xfrm>
          <a:off x="6812502" y="495847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4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12502" y="495847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5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6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/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7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8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948936" y="2344829"/>
            <a:ext cx="5443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9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948936" y="2718130"/>
            <a:ext cx="50783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2692" y="1731756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59118" y="1823556"/>
            <a:ext cx="134402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75990" y="1856446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3"/>
                </a:solidFill>
              </a:rPr>
              <a:t>- Demand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94750" y="1824547"/>
            <a:ext cx="153279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5458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Multi-Cut-2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50421" y="1855628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3869" y="2477354"/>
            <a:ext cx="200373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439" y="4590902"/>
            <a:ext cx="182998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822497" y="185583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79231" y="1855835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368122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0005" y="272633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57474" y="464404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8986" y="2477353"/>
            <a:ext cx="329609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42129" y="3193257"/>
            <a:ext cx="648000" cy="54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1996" y="4769484"/>
            <a:ext cx="758422" cy="3356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40372" y="5041935"/>
            <a:ext cx="352474" cy="58268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52345" y="2477353"/>
            <a:ext cx="522393" cy="16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742935" y="5126411"/>
            <a:ext cx="100933" cy="50884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499027" y="4871988"/>
            <a:ext cx="1437346" cy="35923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012873" y="2632951"/>
            <a:ext cx="439472" cy="63473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955056" y="5269467"/>
            <a:ext cx="120838" cy="35515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900692" y="2491342"/>
            <a:ext cx="112181" cy="1136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521596" y="5226937"/>
            <a:ext cx="45719" cy="280728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2269501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6"/>
            <a:ext cx="6095238" cy="45714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57288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03493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82057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465" y="2623935"/>
            <a:ext cx="299692" cy="13935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914326" y="2443897"/>
            <a:ext cx="257268" cy="1573574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899142" y="5355718"/>
            <a:ext cx="230057" cy="2878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056565" y="5457118"/>
            <a:ext cx="421287" cy="1864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740506" y="3072807"/>
            <a:ext cx="1307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364834" y="2859094"/>
            <a:ext cx="137633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743201" y="3103645"/>
            <a:ext cx="13822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241343" y="2889932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14326" y="3785191"/>
            <a:ext cx="222929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364834" y="3571478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3429000"/>
            <a:ext cx="4575618" cy="343171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0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018563" y="4193282"/>
            <a:ext cx="39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061018" y="3449924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018563" y="372489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414563" y="372825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518"/>
            <a:ext cx="4576381" cy="343228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47347" y="436613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7347" y="885682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7347" y="386772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7347" y="4316793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795283" y="875924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981881" y="251301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805911" y="40753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414563" y="41089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5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>
                <a:solidFill>
                  <a:schemeClr val="accent1"/>
                </a:solidFill>
              </a:rPr>
              <a:t>Decay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5" cy="77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95942" y="1731755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5"/>
            <a:ext cx="6096000" cy="457200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10687485" y="3031940"/>
            <a:ext cx="467834" cy="623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891180" y="1679161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71994" y="322166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75325" y="380375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23727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48770" y="5596093"/>
            <a:ext cx="1709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Story Height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3429000"/>
            <a:ext cx="4377394" cy="1489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484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22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424734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56426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424734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56426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79" y="5567853"/>
            <a:ext cx="9614458" cy="740000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535681"/>
              </p:ext>
            </p:extLst>
          </p:nvPr>
        </p:nvGraphicFramePr>
        <p:xfrm>
          <a:off x="1063079" y="5136290"/>
          <a:ext cx="774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6" name="Equation" r:id="rId8" imgW="774360" imgH="291960" progId="Equation.DSMT4">
                  <p:embed/>
                </p:oleObj>
              </mc:Choice>
              <mc:Fallback>
                <p:oleObj name="Equation" r:id="rId8" imgW="774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3079" y="5136290"/>
                        <a:ext cx="774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74475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66048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0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16100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0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511281" y="3448085"/>
            <a:ext cx="130824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Story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93.7%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39910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Story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516895" y="4377258"/>
            <a:ext cx="180228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Story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439615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43961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443512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93327"/>
              </p:ext>
            </p:extLst>
          </p:nvPr>
        </p:nvGraphicFramePr>
        <p:xfrm>
          <a:off x="3934193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5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4193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723530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5151326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Bottom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9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4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5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198099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27015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52856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73189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91592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82035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61511" y="4980619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60548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73758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73758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#8 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#10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49602"/>
              </p:ext>
            </p:extLst>
          </p:nvPr>
        </p:nvGraphicFramePr>
        <p:xfrm>
          <a:off x="7543364" y="878819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5" name="Equation" r:id="rId3" imgW="2552400" imgH="1117440" progId="Equation.DSMT4">
                  <p:embed/>
                </p:oleObj>
              </mc:Choice>
              <mc:Fallback>
                <p:oleObj name="Equation" r:id="rId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364" y="878819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58159"/>
              </p:ext>
            </p:extLst>
          </p:nvPr>
        </p:nvGraphicFramePr>
        <p:xfrm>
          <a:off x="3935231" y="703326"/>
          <a:ext cx="2921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6" name="Equation" r:id="rId5" imgW="2920680" imgH="1295280" progId="Equation.DSMT4">
                  <p:embed/>
                </p:oleObj>
              </mc:Choice>
              <mc:Fallback>
                <p:oleObj name="Equation" r:id="rId5" imgW="2920680" imgH="12952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231" y="703326"/>
                        <a:ext cx="2921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9284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101.7%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9605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63073" y="1531089"/>
            <a:ext cx="21233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2.54cm =&gt; 3.22cm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946692" y="5312800"/>
            <a:ext cx="40972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5016207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7171438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350944" y="5315258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3946692" y="3448085"/>
            <a:ext cx="2558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5016207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7171438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350944" y="3450543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16393" y="2509033"/>
            <a:ext cx="54726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28245" y="2509033"/>
            <a:ext cx="104131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65909" y="2509033"/>
            <a:ext cx="680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Total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3952306" y="4377258"/>
            <a:ext cx="36003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5021821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7177052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91.5%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356558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93.8%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58485" y="4377258"/>
            <a:ext cx="9483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72326"/>
              </p:ext>
            </p:extLst>
          </p:nvPr>
        </p:nvGraphicFramePr>
        <p:xfrm>
          <a:off x="4665412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3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5412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Stirrups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8008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92.0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6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191389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195793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7333" y="191387"/>
            <a:ext cx="4320000" cy="32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3622404"/>
            <a:ext cx="4320000" cy="3240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013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84046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20766" y="6693"/>
            <a:ext cx="196143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2" y="191390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190466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190467"/>
            <a:ext cx="4320000" cy="32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3621483"/>
            <a:ext cx="4320000" cy="32400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013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84046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20766" y="6693"/>
            <a:ext cx="188769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1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5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000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21007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580085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4312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31905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9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7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4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5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6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7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194" y="157251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347048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47048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451710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79260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86827"/>
              </p:ext>
            </p:extLst>
          </p:nvPr>
        </p:nvGraphicFramePr>
        <p:xfrm>
          <a:off x="8720380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20380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098401"/>
              </p:ext>
            </p:extLst>
          </p:nvPr>
        </p:nvGraphicFramePr>
        <p:xfrm>
          <a:off x="7570235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70235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4018"/>
              </p:ext>
            </p:extLst>
          </p:nvPr>
        </p:nvGraphicFramePr>
        <p:xfrm>
          <a:off x="7227929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27929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727747"/>
              </p:ext>
            </p:extLst>
          </p:nvPr>
        </p:nvGraphicFramePr>
        <p:xfrm>
          <a:off x="5228441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28441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479467"/>
              </p:ext>
            </p:extLst>
          </p:nvPr>
        </p:nvGraphicFramePr>
        <p:xfrm>
          <a:off x="6799404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99404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0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1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2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3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2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3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4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5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3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4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5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7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</a:p>
          <a:p>
            <a:r>
              <a:rPr lang="en-US" altLang="zh-TW" dirty="0" smtClean="0"/>
              <a:t>- Flexural</a:t>
            </a:r>
          </a:p>
          <a:p>
            <a:r>
              <a:rPr lang="fr-FR" altLang="zh-TW" dirty="0" smtClean="0"/>
              <a:t>- Shear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43" y="-627590"/>
            <a:ext cx="6685714" cy="45619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4" y="0"/>
            <a:ext cx="6695238" cy="4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92" y="2498205"/>
            <a:ext cx="6800000" cy="4628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729" y="2389513"/>
            <a:ext cx="6800000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5577" y="2595840"/>
            <a:ext cx="78803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595840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2.5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9784333" y="2595840"/>
            <a:ext cx="79284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4.5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6.5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714380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8.5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827271" y="5634579"/>
            <a:ext cx="69025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2042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558795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75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76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69394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0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2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圖片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0669" y="1730435"/>
            <a:ext cx="6095238" cy="4571429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5854" y="1734682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3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4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5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6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7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223481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8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581833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9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13530</TotalTime>
  <Words>1477</Words>
  <Application>Microsoft Office PowerPoint</Application>
  <PresentationFormat>寬螢幕</PresentationFormat>
  <Paragraphs>656</Paragraphs>
  <Slides>76</Slides>
  <Notes>34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76</vt:i4>
      </vt:variant>
    </vt:vector>
  </HeadingPairs>
  <TitlesOfParts>
    <vt:vector size="87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752</cp:revision>
  <dcterms:created xsi:type="dcterms:W3CDTF">2015-10-12T10:51:44Z</dcterms:created>
  <dcterms:modified xsi:type="dcterms:W3CDTF">2019-06-21T07:42:48Z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